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31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56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5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8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03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5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585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4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94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76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6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FDF77-D231-452E-B515-5923769B4225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ADA96-2B19-4B7E-8518-E82A0EFAAD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96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логопедия\логопедические картинки\по слоговой структуре материал\slayd7_13.jp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820" t="23353" b="50000"/>
          <a:stretch>
            <a:fillRect/>
          </a:stretch>
        </p:blipFill>
        <p:spPr bwMode="auto">
          <a:xfrm>
            <a:off x="714348" y="1000108"/>
            <a:ext cx="243395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:\логопедия\логопедические картинки\по слоговой структуре материал\slayd7_13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820" t="23353" b="50000"/>
          <a:stretch>
            <a:fillRect/>
          </a:stretch>
        </p:blipFill>
        <p:spPr bwMode="auto">
          <a:xfrm>
            <a:off x="9758041" y="4753242"/>
            <a:ext cx="243395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/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3" t="62856" r="31373" b="4005"/>
          <a:stretch/>
        </p:blipFill>
        <p:spPr bwMode="auto">
          <a:xfrm>
            <a:off x="5210174" y="2690812"/>
            <a:ext cx="2623185" cy="255174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/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3" t="62856" r="31373" b="4005"/>
          <a:stretch/>
        </p:blipFill>
        <p:spPr bwMode="auto">
          <a:xfrm>
            <a:off x="7833359" y="2690812"/>
            <a:ext cx="2623185" cy="255174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7" t="17959" b="51682"/>
          <a:stretch/>
        </p:blipFill>
        <p:spPr bwMode="auto">
          <a:xfrm>
            <a:off x="1021080" y="3322320"/>
            <a:ext cx="2270760" cy="22098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D:\логопедия\логопедические картинки\по слоговой структуре материал\slayd7_13.jpg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rcRect l="73820" t="23353" b="50000"/>
          <a:stretch>
            <a:fillRect/>
          </a:stretch>
        </p:blipFill>
        <p:spPr bwMode="auto">
          <a:xfrm>
            <a:off x="9239564" y="396702"/>
            <a:ext cx="243395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/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087" t="17959" b="51682"/>
          <a:stretch/>
        </p:blipFill>
        <p:spPr bwMode="auto">
          <a:xfrm>
            <a:off x="6968804" y="334089"/>
            <a:ext cx="2270760" cy="22098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/>
          <p:cNvPicPr/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87" t="17959" b="51682"/>
          <a:stretch/>
        </p:blipFill>
        <p:spPr bwMode="auto">
          <a:xfrm>
            <a:off x="3500732" y="1112520"/>
            <a:ext cx="2270760" cy="22098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90468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2022-02-17T17:01:43Z</dcterms:created>
  <dcterms:modified xsi:type="dcterms:W3CDTF">2022-02-27T16:38:30Z</dcterms:modified>
</cp:coreProperties>
</file>